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>
        <p:scale>
          <a:sx n="114" d="100"/>
          <a:sy n="114" d="100"/>
        </p:scale>
        <p:origin x="67" y="-365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customschemas.google.com/relationships/presentationmetadata" Target="meta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psara1401/Naan_Mudhalv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3738A-3AA4-BCB8-2D97-80BCB839F5B2}"/>
              </a:ext>
            </a:extLst>
          </p:cNvPr>
          <p:cNvSpPr txBox="1"/>
          <p:nvPr/>
        </p:nvSpPr>
        <p:spPr>
          <a:xfrm>
            <a:off x="362108" y="2444429"/>
            <a:ext cx="301886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1" y="1154901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E-Commerce, also known as electronic commerce or internet commerce, is an activity of buying and selling goods or services over the internet or open networks.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215D9C-A0EF-FEE4-C20D-B32BBB3DE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462853"/>
              </p:ext>
            </p:extLst>
          </p:nvPr>
        </p:nvGraphicFramePr>
        <p:xfrm>
          <a:off x="114300" y="2261343"/>
          <a:ext cx="4457700" cy="21954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0591">
                  <a:extLst>
                    <a:ext uri="{9D8B030D-6E8A-4147-A177-3AD203B41FA5}">
                      <a16:colId xmlns:a16="http://schemas.microsoft.com/office/drawing/2014/main" val="1450661176"/>
                    </a:ext>
                  </a:extLst>
                </a:gridCol>
                <a:gridCol w="1859577">
                  <a:extLst>
                    <a:ext uri="{9D8B030D-6E8A-4147-A177-3AD203B41FA5}">
                      <a16:colId xmlns:a16="http://schemas.microsoft.com/office/drawing/2014/main" val="3384883777"/>
                    </a:ext>
                  </a:extLst>
                </a:gridCol>
                <a:gridCol w="1207532">
                  <a:extLst>
                    <a:ext uri="{9D8B030D-6E8A-4147-A177-3AD203B41FA5}">
                      <a16:colId xmlns:a16="http://schemas.microsoft.com/office/drawing/2014/main" val="1919103166"/>
                    </a:ext>
                  </a:extLst>
                </a:gridCol>
              </a:tblGrid>
              <a:tr h="366657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2"/>
                          </a:solidFill>
                        </a:rPr>
                        <a:t>LMS 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2"/>
                          </a:solidFill>
                        </a:rPr>
                        <a:t>       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</a:t>
                      </a:r>
                      <a:r>
                        <a:rPr lang="en-IN" dirty="0">
                          <a:solidFill>
                            <a:schemeClr val="tx2"/>
                          </a:solidFill>
                        </a:rPr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761289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R. Hari Prasad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443591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7378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903233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Logeshwari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R. Logeshwari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3170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-546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6CD91-2CF9-10EE-68CE-29CBFFEDF9EF}"/>
              </a:ext>
            </a:extLst>
          </p:cNvPr>
          <p:cNvSpPr txBox="1"/>
          <p:nvPr/>
        </p:nvSpPr>
        <p:spPr>
          <a:xfrm>
            <a:off x="941293" y="798308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1200" b="0" i="0" dirty="0">
                <a:solidFill>
                  <a:schemeClr val="tx1"/>
                </a:solidFill>
                <a:effectLst/>
                <a:latin typeface="ui-sans-serif"/>
              </a:rPr>
              <a:t>React Router enables "client side routing".</a:t>
            </a:r>
          </a:p>
          <a:p>
            <a:pPr marL="228600" indent="-228600">
              <a:buFont typeface="+mj-lt"/>
              <a:buAutoNum type="arabicPeriod"/>
            </a:pPr>
            <a:endParaRPr lang="en-IN" sz="12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28600" indent="-228600">
              <a:buFont typeface="+mj-lt"/>
              <a:buAutoNum type="arabicPeriod"/>
            </a:pPr>
            <a:endParaRPr lang="en-IN" sz="12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28600" indent="-228600">
              <a:buFont typeface="+mj-lt"/>
              <a:buAutoNum type="arabicPeriod"/>
            </a:pP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60EA12-2DCA-71B4-61CE-049D8E35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294" y="1742596"/>
            <a:ext cx="751840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3. Client side routing is enabled by creating a Router and linking/submitting to pages with Link </a:t>
            </a:r>
            <a:r>
              <a:rPr lang="en-US" altLang="en-US" sz="1200" dirty="0">
                <a:latin typeface="+mn-lt"/>
              </a:rPr>
              <a:t>and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&lt;Form&gt;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900961-92F9-0032-3076-0C958D464F1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41294" y="1203987"/>
            <a:ext cx="6379880" cy="538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2.  A 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BrowserRouter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&gt; stores the current location in the browser's address bar using clean URLs and navigates using the browser's built-in history stack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ui-sans-serif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5FE73-24B1-066F-31AC-BDA55088853F}"/>
              </a:ext>
            </a:extLst>
          </p:cNvPr>
          <p:cNvSpPr txBox="1"/>
          <p:nvPr/>
        </p:nvSpPr>
        <p:spPr>
          <a:xfrm>
            <a:off x="941293" y="2074658"/>
            <a:ext cx="662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chemeClr val="tx1"/>
                </a:solidFill>
                <a:effectLst/>
                <a:latin typeface="+mn-lt"/>
              </a:rPr>
              <a:t>4.  Routes are perhaps the most important part of a React Router app. They couple URL segments to components, data loading and data mutations. Through route nesting, complex application layouts and data dependencies become simple and declarative.</a:t>
            </a:r>
            <a:endParaRPr lang="en-IN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8534-BC9F-009F-1F2B-7DA4EBA65B45}"/>
              </a:ext>
            </a:extLst>
          </p:cNvPr>
          <p:cNvSpPr txBox="1"/>
          <p:nvPr/>
        </p:nvSpPr>
        <p:spPr>
          <a:xfrm>
            <a:off x="940543" y="3939514"/>
            <a:ext cx="662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Using Route API we route the application path to load the components and loading and unloading of data to the web page.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571619" y="1769084"/>
            <a:ext cx="371668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000" i="0" u="sng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i="0" u="sng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i="0" u="sng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000" i="0" u="sng" dirty="0">
              <a:solidFill>
                <a:schemeClr val="tx2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000" b="1" u="sng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https://github.com/Apsara1401/Naan_Mudhalvan</a:t>
            </a:r>
            <a:endParaRPr lang="en-GB" sz="1000" b="1" i="0" u="sng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GB" sz="1000" b="1" u="sng" dirty="0">
                <a:solidFill>
                  <a:schemeClr val="tx2"/>
                </a:solidFill>
              </a:rPr>
              <a:t>https://github.com/Snegaasai/Naan-Mudhalvan</a:t>
            </a:r>
          </a:p>
          <a:p>
            <a:pPr marL="0" indent="0">
              <a:lnSpc>
                <a:spcPct val="150000"/>
              </a:lnSpc>
            </a:pPr>
            <a:r>
              <a:rPr lang="en-GB" sz="1000" b="1" u="sng" dirty="0">
                <a:solidFill>
                  <a:schemeClr val="tx2"/>
                </a:solidFill>
              </a:rPr>
              <a:t>https://github.com/hprs0310/ecommerce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0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412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Public Sans</vt:lpstr>
      <vt:lpstr>Noto Sans Symbols</vt:lpstr>
      <vt:lpstr>Montserrat ExtraBold</vt:lpstr>
      <vt:lpstr>ui-sans-serif</vt:lpstr>
      <vt:lpstr>arial</vt:lpstr>
      <vt:lpstr>arial</vt:lpstr>
      <vt:lpstr>Segoe UI</vt:lpstr>
      <vt:lpstr>EB Garamond Medium</vt:lpstr>
      <vt:lpstr>EB Garamond SemiBold</vt:lpstr>
      <vt:lpstr>Calibri</vt:lpstr>
      <vt:lpstr>EB Garamond ExtraBold</vt:lpstr>
      <vt:lpstr>EB Garamond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2</cp:revision>
  <dcterms:created xsi:type="dcterms:W3CDTF">2020-08-13T11:21:46Z</dcterms:created>
  <dcterms:modified xsi:type="dcterms:W3CDTF">2023-11-14T16:07:42Z</dcterms:modified>
</cp:coreProperties>
</file>